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1" d="100"/>
          <a:sy n="71" d="100"/>
        </p:scale>
        <p:origin x="-132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lIns="45720" tIns="0" rIns="45720" bIns="0" anchor="b">
            <a:scene3d>
              <a:camera prst="orthographicFront"/>
              <a:lightRig rig="soft" dir="t">
                <a:rot lat="0" lon="0" rev="17220000"/>
              </a:lightRig>
            </a:scene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1E0C17-9195-4E1C-84F0-4AAC3880DEC7}" type="datetimeFigureOut">
              <a:rPr lang="ru-RU"/>
              <a:pPr>
                <a:defRPr/>
              </a:pPr>
              <a:t>07.11.2012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7BAC52-E16D-4543-80F9-AE96AC98DE3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F00E46-4CEB-4DE5-B8A6-EEF500BD7321}" type="datetimeFigureOut">
              <a:rPr lang="ru-RU"/>
              <a:pPr>
                <a:defRPr/>
              </a:pPr>
              <a:t>07.11.2012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6CB09B-6176-4A78-BC0B-29AF40AED1A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065C8C-3709-4766-B2FD-7B38CE1835DB}" type="datetimeFigureOut">
              <a:rPr lang="ru-RU"/>
              <a:pPr>
                <a:defRPr/>
              </a:pPr>
              <a:t>07.11.2012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83D1B1-6412-4949-852F-7F64167482A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36881C-47F4-48FC-B089-2B1897EDA28E}" type="datetimeFigureOut">
              <a:rPr lang="ru-RU"/>
              <a:pPr>
                <a:defRPr/>
              </a:pPr>
              <a:t>07.11.2012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E2B987-883C-4160-A57F-B496E40F2B5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7756B6-9CFF-4F7E-82C9-23357465509A}" type="datetimeFigureOut">
              <a:rPr lang="ru-RU"/>
              <a:pPr>
                <a:defRPr/>
              </a:pPr>
              <a:t>07.11.2012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AF141E-D677-4352-A154-6D3F18A70C2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22FEA6-937D-4D52-8623-C43C187C191B}" type="datetimeFigureOut">
              <a:rPr lang="ru-RU"/>
              <a:pPr>
                <a:defRPr/>
              </a:pPr>
              <a:t>07.11.2012</a:t>
            </a:fld>
            <a:endParaRPr lang="ru-RU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660697-E1BF-4C19-86DC-DF6D6E58DDA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6E0E70-B4C1-4184-AC6E-AA05F396459F}" type="datetimeFigureOut">
              <a:rPr lang="ru-RU"/>
              <a:pPr>
                <a:defRPr/>
              </a:pPr>
              <a:t>07.11.2012</a:t>
            </a:fld>
            <a:endParaRPr lang="ru-RU"/>
          </a:p>
        </p:txBody>
      </p:sp>
      <p:sp>
        <p:nvSpPr>
          <p:cNvPr id="8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0E89F2-763C-4D52-BFCA-92F8771F0BA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E6E32C-3715-4696-B8DC-F8F2B8EAB034}" type="datetimeFigureOut">
              <a:rPr lang="ru-RU"/>
              <a:pPr>
                <a:defRPr/>
              </a:pPr>
              <a:t>07.11.2012</a:t>
            </a:fld>
            <a:endParaRPr lang="ru-RU"/>
          </a:p>
        </p:txBody>
      </p:sp>
      <p:sp>
        <p:nvSpPr>
          <p:cNvPr id="4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5C0A57-8BB2-4882-AE47-C451E7052D7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323960-919C-4ED3-8C5A-7BA574F2D1B7}" type="datetimeFigureOut">
              <a:rPr lang="ru-RU"/>
              <a:pPr>
                <a:defRPr/>
              </a:pPr>
              <a:t>07.11.2012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71F5BB-A813-4A29-9004-F5996BB9EA5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1483AF-AB48-458B-BCD6-B607C41F9821}" type="datetimeFigureOut">
              <a:rPr lang="ru-RU"/>
              <a:pPr>
                <a:defRPr/>
              </a:pPr>
              <a:t>07.11.2012</a:t>
            </a:fld>
            <a:endParaRPr lang="ru-RU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5CA0CC-3AF7-41E6-8E02-7FCB76C6BB4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>
            <a:lvl1pPr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rIns="45720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F27334-6924-414A-B133-83CFB82AA369}" type="datetimeFigureOut">
              <a:rPr lang="ru-RU"/>
              <a:pPr>
                <a:defRPr/>
              </a:pPr>
              <a:t>07.11.2012</a:t>
            </a:fld>
            <a:endParaRPr lang="ru-RU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5210AB-9BEF-4D88-8E64-929024F3BC4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27" name="Текст 1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708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tx1">
                    <a:shade val="5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1A5A536F-3967-4153-A70F-70AE235CE06C}" type="datetimeFigureOut">
              <a:rPr lang="ru-RU"/>
              <a:pPr>
                <a:defRPr/>
              </a:pPr>
              <a:t>07.11.2012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1">
                    <a:shade val="5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tx1">
                    <a:shade val="5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BD6D4F3C-04C1-4D0D-AA81-C0CFB843880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1" r:id="rId1"/>
    <p:sldLayoutId id="2147483670" r:id="rId2"/>
    <p:sldLayoutId id="2147483672" r:id="rId3"/>
    <p:sldLayoutId id="2147483669" r:id="rId4"/>
    <p:sldLayoutId id="2147483668" r:id="rId5"/>
    <p:sldLayoutId id="2147483667" r:id="rId6"/>
    <p:sldLayoutId id="2147483666" r:id="rId7"/>
    <p:sldLayoutId id="2147483665" r:id="rId8"/>
    <p:sldLayoutId id="2147483664" r:id="rId9"/>
    <p:sldLayoutId id="2147483663" r:id="rId10"/>
    <p:sldLayoutId id="2147483662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100" b="1" kern="120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9pPr>
    </p:titleStyle>
    <p:bodyStyle>
      <a:lvl1pPr marL="547688" indent="-411163" algn="l" rtl="0" fontAlgn="base">
        <a:spcBef>
          <a:spcPct val="20000"/>
        </a:spcBef>
        <a:spcAft>
          <a:spcPct val="0"/>
        </a:spcAft>
        <a:buClr>
          <a:srgbClr val="F9F9F9"/>
        </a:buClr>
        <a:buSzPct val="65000"/>
        <a:buFont typeface="Wingdings 2" pitchFamily="18" charset="2"/>
        <a:buChar char="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363" indent="-282575" algn="l" rtl="0" fontAlgn="base">
        <a:spcBef>
          <a:spcPct val="20000"/>
        </a:spcBef>
        <a:spcAft>
          <a:spcPct val="0"/>
        </a:spcAft>
        <a:buClr>
          <a:schemeClr val="tx1"/>
        </a:buClr>
        <a:buSzPct val="80000"/>
        <a:buFont typeface="Wingdings 2" pitchFamily="18" charset="2"/>
        <a:buChar char="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475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95000"/>
        <a:buFont typeface="Wingdings" pitchFamily="2" charset="2"/>
        <a:buChar char=""/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2550" indent="-182563" algn="l" rtl="0" fontAlgn="base">
        <a:spcBef>
          <a:spcPct val="20000"/>
        </a:spcBef>
        <a:spcAft>
          <a:spcPct val="0"/>
        </a:spcAft>
        <a:buClr>
          <a:schemeClr val="tx1"/>
        </a:buClr>
        <a:buSzPct val="100000"/>
        <a:buFont typeface="Wingdings 3" pitchFamily="18" charset="2"/>
        <a:buChar char="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4638" indent="-182563" algn="l" rtl="0" fontAlgn="base">
        <a:spcBef>
          <a:spcPct val="20000"/>
        </a:spcBef>
        <a:spcAft>
          <a:spcPct val="0"/>
        </a:spcAft>
        <a:buClr>
          <a:schemeClr val="tx1"/>
        </a:buClr>
        <a:buFont typeface="Wingdings 2" pitchFamily="18" charset="2"/>
        <a:buChar char="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Заголовок 3"/>
          <p:cNvPicPr>
            <a:picLocks noGrp="1" noChangeArrowheads="1"/>
          </p:cNvPicPr>
          <p:nvPr>
            <p:ph type="title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822325" y="201613"/>
            <a:ext cx="7931150" cy="1835150"/>
          </a:xfrm>
        </p:spPr>
      </p:pic>
      <p:pic>
        <p:nvPicPr>
          <p:cNvPr id="13314" name="Picture 2" descr="E:\DCIM\103NIKON\DSCN0753.JPG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468313" y="1989138"/>
            <a:ext cx="3167062" cy="2374900"/>
          </a:xfrm>
          <a:noFill/>
        </p:spPr>
      </p:pic>
      <p:pic>
        <p:nvPicPr>
          <p:cNvPr id="13315" name="Picture 4" descr="E:\DCIM\103NIKON\DSCN0767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219700" y="2060575"/>
            <a:ext cx="3708400" cy="2781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6" name="Picture 3" descr="E:\DCIM\103NIKON\DSCN0766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411413" y="4103688"/>
            <a:ext cx="3673475" cy="2754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Заголовок 1"/>
          <p:cNvPicPr>
            <a:picLocks noGrp="1" noChangeArrowheads="1"/>
          </p:cNvPicPr>
          <p:nvPr>
            <p:ph type="title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44475" y="-182563"/>
            <a:ext cx="8740775" cy="2011363"/>
          </a:xfrm>
        </p:spPr>
      </p:pic>
      <p:pic>
        <p:nvPicPr>
          <p:cNvPr id="14338" name="Picture 2" descr="E:\DCIM\103NIKON\DSCN0775.JPG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250825" y="1773238"/>
            <a:ext cx="2881313" cy="2160587"/>
          </a:xfrm>
        </p:spPr>
      </p:pic>
      <p:pic>
        <p:nvPicPr>
          <p:cNvPr id="14339" name="Picture 3" descr="E:\DCIM\103NIKON\DSCN0782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635375" y="1773238"/>
            <a:ext cx="2952750" cy="2214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0" name="Picture 4" descr="E:\DCIM\103NIKON\DSCN0788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042988" y="4076700"/>
            <a:ext cx="3421062" cy="256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1" name="Picture 5" descr="E:\DCIM\103NIKON\DSCN0805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219700" y="4076700"/>
            <a:ext cx="3455988" cy="2592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25</TotalTime>
  <Words>0</Words>
  <Application>Microsoft Office PowerPoint</Application>
  <PresentationFormat>Экран (4:3)</PresentationFormat>
  <Paragraphs>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Шаблон оформления</vt:lpstr>
      </vt:variant>
      <vt:variant>
        <vt:i4>2</vt:i4>
      </vt:variant>
      <vt:variant>
        <vt:lpstr>Заголовки слайдов</vt:lpstr>
      </vt:variant>
      <vt:variant>
        <vt:i4>2</vt:i4>
      </vt:variant>
    </vt:vector>
  </HeadingPairs>
  <TitlesOfParts>
    <vt:vector size="10" baseType="lpstr">
      <vt:lpstr>Times New Roman</vt:lpstr>
      <vt:lpstr>Arial</vt:lpstr>
      <vt:lpstr>Wingdings 2</vt:lpstr>
      <vt:lpstr>Wingdings</vt:lpstr>
      <vt:lpstr>Wingdings 3</vt:lpstr>
      <vt:lpstr>Calibri</vt:lpstr>
      <vt:lpstr>Апекс</vt:lpstr>
      <vt:lpstr>Апекс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26 июня в Оздоровительном лагере «Свияга» отряды «Ястребы», «Независимые»и «Салют» провели денс-моб.</dc:title>
  <dc:creator>ильмас</dc:creator>
  <cp:lastModifiedBy>марсель</cp:lastModifiedBy>
  <cp:revision>5</cp:revision>
  <dcterms:created xsi:type="dcterms:W3CDTF">2012-06-28T18:18:30Z</dcterms:created>
  <dcterms:modified xsi:type="dcterms:W3CDTF">2012-11-07T08:17:00Z</dcterms:modified>
</cp:coreProperties>
</file>